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6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2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2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26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7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1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0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84FD01-40D9-4A2A-8E01-5A3A21CC9DBB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A269CC-77F0-4A4A-BEE2-5BB45828E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431" y="141669"/>
            <a:ext cx="9650569" cy="772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памяти и скорби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5950038" cy="638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40" y="914401"/>
            <a:ext cx="6241960" cy="63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солидарности в борьбе с терроризмом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31879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3945"/>
            <a:ext cx="9601196" cy="605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54" y="1249251"/>
            <a:ext cx="5331853" cy="4984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07" y="1249251"/>
            <a:ext cx="5460641" cy="49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7.userapi.com/impg/wrASobLOZdF7-FJaM_7-81sV954YETod20Srxg/qD0zbBgv5ZE.jpg?size=813x1080&amp;quality=95&amp;sign=d037d55dba7ce9af6f1e53274bf931a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657225"/>
            <a:ext cx="5100033" cy="57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6" y="657225"/>
            <a:ext cx="5563672" cy="57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5307"/>
            <a:ext cx="9601196" cy="901522"/>
          </a:xfrm>
        </p:spPr>
        <p:txBody>
          <a:bodyPr>
            <a:normAutofit/>
          </a:bodyPr>
          <a:lstStyle/>
          <a:p>
            <a:r>
              <a:rPr lang="ru-RU" dirty="0" smtClean="0"/>
              <a:t>9 мая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1506829"/>
            <a:ext cx="7534141" cy="4752303"/>
          </a:xfrm>
        </p:spPr>
      </p:pic>
    </p:spTree>
    <p:extLst>
      <p:ext uri="{BB962C8B-B14F-4D97-AF65-F5344CB8AC3E}">
        <p14:creationId xmlns:p14="http://schemas.microsoft.com/office/powerpoint/2010/main" val="297067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14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День памяти и скорби</vt:lpstr>
      <vt:lpstr>День солидарности в борьбе с терроризмом</vt:lpstr>
      <vt:lpstr>День России</vt:lpstr>
      <vt:lpstr>Презентация PowerPoint</vt:lpstr>
      <vt:lpstr>9 мая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памяти и скорби</dc:title>
  <dc:creator>1</dc:creator>
  <cp:lastModifiedBy>1</cp:lastModifiedBy>
  <cp:revision>2</cp:revision>
  <dcterms:created xsi:type="dcterms:W3CDTF">2024-12-21T13:07:06Z</dcterms:created>
  <dcterms:modified xsi:type="dcterms:W3CDTF">2024-12-21T13:35:45Z</dcterms:modified>
</cp:coreProperties>
</file>